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623"/>
    <a:srgbClr val="FDA68B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DD783-3369-47E1-87B6-34ADE13F52B4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3A93302C-6055-4DE3-8CB6-3A59F59AAF8D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La parole à nos potes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74729F00-0269-4174-9136-513B2C61809D}" type="parTrans" cxnId="{0E431217-6D05-4EE1-88A4-F8E8146B2C72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F213A956-9707-4146-9EB0-2698DD37EA79}" type="sibTrans" cxnId="{0E431217-6D05-4EE1-88A4-F8E8146B2C72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452275FE-E775-4CE3-95C3-A554374421DC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dirty="0" err="1" smtClean="0">
              <a:solidFill>
                <a:schemeClr val="tx1"/>
              </a:solidFill>
              <a:latin typeface="Trade Gothic Next LT Pro BdCn" panose="020B0806040303020004" pitchFamily="34" charset="0"/>
            </a:rPr>
            <a:t>DessInsVisibles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73764BF5-9056-482B-8BD4-FE2DED5A406D}" type="parTrans" cxnId="{1F1E2B6E-248D-45F6-8B1E-305821B045DA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E6AC9568-C228-4315-A10D-263EC148F4A0}" type="sibTrans" cxnId="{1F1E2B6E-248D-45F6-8B1E-305821B045DA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B17BBD02-0091-40DE-A6C5-330BAEB64C54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Esquissons l’enquête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713B6BE8-D1D6-4C1E-97C8-5C1012D8E8E8}" type="parTrans" cxnId="{BEF6A033-22B2-4003-9781-762D4C7EFBAF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D0011FED-3946-4BEB-B1E9-9AEBEAA1451F}" type="sibTrans" cxnId="{BEF6A033-22B2-4003-9781-762D4C7EFBAF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1843B80F-8B40-4494-9CF4-59897BB7425A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A vos crayons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F79F7122-367F-45FD-B9E1-DDD6B279155A}" type="parTrans" cxnId="{7CA7473B-F2B7-424E-BCB9-3A52289201F0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01110B37-1026-4616-A51C-07D98A0CDF65}" type="sibTrans" cxnId="{7CA7473B-F2B7-424E-BCB9-3A52289201F0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ADA50F4F-67AF-47BC-93BD-40DDB6FAACC4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Penchons nous sur nos choix, notre bonheur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EC5DB978-3B09-41A6-8538-119B3AC322B9}" type="parTrans" cxnId="{9E20A50B-17D9-46B1-911F-04E2641FD9E5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C43D16E8-042B-47CF-8A52-0C060C15DFD9}" type="sibTrans" cxnId="{9E20A50B-17D9-46B1-911F-04E2641FD9E5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C5732A8D-6088-4564-9533-DFCEB6014EB8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Dressons nos propositions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5EF80A71-CC65-417F-98F8-EF9C25849CF2}" type="parTrans" cxnId="{1AB1B814-3FA0-4208-AD82-2E0EB7BC6CFD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E5040955-94A2-4D2A-BD54-3CF0D9A4482B}" type="sibTrans" cxnId="{1AB1B814-3FA0-4208-AD82-2E0EB7BC6CFD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54039430-8E3E-4B9C-9C58-7B91A53D1DDC}">
      <dgm:prSet phldrT="[Texte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gm:spPr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Dessinons notre année</a:t>
          </a:r>
          <a:endParaRPr lang="fr-FR" b="0" dirty="0">
            <a:solidFill>
              <a:schemeClr val="tx1"/>
            </a:solidFill>
            <a:latin typeface="Trade Gothic Next LT Pro BdCn" panose="020B0806040303020004" pitchFamily="34" charset="0"/>
          </a:endParaRPr>
        </a:p>
      </dgm:t>
    </dgm:pt>
    <dgm:pt modelId="{5F220274-E4CD-4563-B6A2-A806778ABD2E}" type="sibTrans" cxnId="{F384CD0F-1E37-44CB-809D-0D840E499165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E0CE263A-C1AE-4D0C-BBDF-23E1968381D0}" type="parTrans" cxnId="{F384CD0F-1E37-44CB-809D-0D840E499165}">
      <dgm:prSet/>
      <dgm:spPr/>
      <dgm:t>
        <a:bodyPr/>
        <a:lstStyle/>
        <a:p>
          <a:endParaRPr lang="fr-FR" b="0">
            <a:solidFill>
              <a:schemeClr val="tx1"/>
            </a:solidFill>
            <a:latin typeface="Trade Gothic Next LT Pro Cn" panose="020B0506040303020004" pitchFamily="34" charset="0"/>
          </a:endParaRPr>
        </a:p>
      </dgm:t>
    </dgm:pt>
    <dgm:pt modelId="{666C3329-6CA4-4E6C-B6DA-0DBDC21A8740}" type="pres">
      <dgm:prSet presAssocID="{775DD783-3369-47E1-87B6-34ADE13F52B4}" presName="CompostProcess" presStyleCnt="0">
        <dgm:presLayoutVars>
          <dgm:dir/>
          <dgm:resizeHandles val="exact"/>
        </dgm:presLayoutVars>
      </dgm:prSet>
      <dgm:spPr/>
    </dgm:pt>
    <dgm:pt modelId="{F9CB1975-CB14-470C-BE96-8AAEEDF7701E}" type="pres">
      <dgm:prSet presAssocID="{775DD783-3369-47E1-87B6-34ADE13F52B4}" presName="arrow" presStyleLbl="bgShp" presStyleIdx="0" presStyleCnt="1"/>
      <dgm:spPr>
        <a:noFill/>
        <a:ln>
          <a:noFill/>
        </a:ln>
      </dgm:spPr>
    </dgm:pt>
    <dgm:pt modelId="{40D19652-9313-4CC6-81B7-4DB21C577CDC}" type="pres">
      <dgm:prSet presAssocID="{775DD783-3369-47E1-87B6-34ADE13F52B4}" presName="linearProcess" presStyleCnt="0"/>
      <dgm:spPr/>
    </dgm:pt>
    <dgm:pt modelId="{CF901C77-8F6C-4867-AF00-1DBC2E102DB0}" type="pres">
      <dgm:prSet presAssocID="{54039430-8E3E-4B9C-9C58-7B91A53D1DDC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8E18CA-B91F-49FC-868A-040AB3CF116D}" type="pres">
      <dgm:prSet presAssocID="{5F220274-E4CD-4563-B6A2-A806778ABD2E}" presName="sibTrans" presStyleCnt="0"/>
      <dgm:spPr/>
    </dgm:pt>
    <dgm:pt modelId="{EDEB7A1C-DB45-492C-BC6A-038D9C63F7DD}" type="pres">
      <dgm:prSet presAssocID="{3A93302C-6055-4DE3-8CB6-3A59F59AAF8D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FD79A9-E595-4917-840B-DFBE6617AF09}" type="pres">
      <dgm:prSet presAssocID="{F213A956-9707-4146-9EB0-2698DD37EA79}" presName="sibTrans" presStyleCnt="0"/>
      <dgm:spPr/>
    </dgm:pt>
    <dgm:pt modelId="{3A58D40B-AD0D-47F0-8E93-8BE9DD461151}" type="pres">
      <dgm:prSet presAssocID="{452275FE-E775-4CE3-95C3-A554374421DC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A578AB-E665-4335-8945-27C70D5AB0D5}" type="pres">
      <dgm:prSet presAssocID="{E6AC9568-C228-4315-A10D-263EC148F4A0}" presName="sibTrans" presStyleCnt="0"/>
      <dgm:spPr/>
    </dgm:pt>
    <dgm:pt modelId="{2BD1B178-FA5A-414D-978B-F07DE69DD737}" type="pres">
      <dgm:prSet presAssocID="{B17BBD02-0091-40DE-A6C5-330BAEB64C5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C4E0A6-9D81-4497-8318-81316989CC85}" type="pres">
      <dgm:prSet presAssocID="{D0011FED-3946-4BEB-B1E9-9AEBEAA1451F}" presName="sibTrans" presStyleCnt="0"/>
      <dgm:spPr/>
    </dgm:pt>
    <dgm:pt modelId="{B2C5483F-B8F5-4BD5-B54A-0499D79DAE8B}" type="pres">
      <dgm:prSet presAssocID="{1843B80F-8B40-4494-9CF4-59897BB7425A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32715B-A437-43AA-9316-7733FAAA584A}" type="pres">
      <dgm:prSet presAssocID="{01110B37-1026-4616-A51C-07D98A0CDF65}" presName="sibTrans" presStyleCnt="0"/>
      <dgm:spPr/>
    </dgm:pt>
    <dgm:pt modelId="{1BAB54C7-C531-481F-9B69-87CB0D8A53A6}" type="pres">
      <dgm:prSet presAssocID="{ADA50F4F-67AF-47BC-93BD-40DDB6FAACC4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F818E9-223E-407E-8A85-67E45B650688}" type="pres">
      <dgm:prSet presAssocID="{C43D16E8-042B-47CF-8A52-0C060C15DFD9}" presName="sibTrans" presStyleCnt="0"/>
      <dgm:spPr/>
    </dgm:pt>
    <dgm:pt modelId="{B3FF5484-5F8C-4710-82CB-999BD8C8F0BE}" type="pres">
      <dgm:prSet presAssocID="{C5732A8D-6088-4564-9533-DFCEB6014EB8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2253C8-A452-4158-A6E5-E3A497AD6892}" type="presOf" srcId="{3A93302C-6055-4DE3-8CB6-3A59F59AAF8D}" destId="{EDEB7A1C-DB45-492C-BC6A-038D9C63F7DD}" srcOrd="0" destOrd="0" presId="urn:microsoft.com/office/officeart/2005/8/layout/hProcess9"/>
    <dgm:cxn modelId="{9E20A50B-17D9-46B1-911F-04E2641FD9E5}" srcId="{775DD783-3369-47E1-87B6-34ADE13F52B4}" destId="{ADA50F4F-67AF-47BC-93BD-40DDB6FAACC4}" srcOrd="5" destOrd="0" parTransId="{EC5DB978-3B09-41A6-8538-119B3AC322B9}" sibTransId="{C43D16E8-042B-47CF-8A52-0C060C15DFD9}"/>
    <dgm:cxn modelId="{38AEE2D8-DC09-48FD-B9E7-285672C80B7E}" type="presOf" srcId="{C5732A8D-6088-4564-9533-DFCEB6014EB8}" destId="{B3FF5484-5F8C-4710-82CB-999BD8C8F0BE}" srcOrd="0" destOrd="0" presId="urn:microsoft.com/office/officeart/2005/8/layout/hProcess9"/>
    <dgm:cxn modelId="{BEF6A033-22B2-4003-9781-762D4C7EFBAF}" srcId="{775DD783-3369-47E1-87B6-34ADE13F52B4}" destId="{B17BBD02-0091-40DE-A6C5-330BAEB64C54}" srcOrd="3" destOrd="0" parTransId="{713B6BE8-D1D6-4C1E-97C8-5C1012D8E8E8}" sibTransId="{D0011FED-3946-4BEB-B1E9-9AEBEAA1451F}"/>
    <dgm:cxn modelId="{0E431217-6D05-4EE1-88A4-F8E8146B2C72}" srcId="{775DD783-3369-47E1-87B6-34ADE13F52B4}" destId="{3A93302C-6055-4DE3-8CB6-3A59F59AAF8D}" srcOrd="1" destOrd="0" parTransId="{74729F00-0269-4174-9136-513B2C61809D}" sibTransId="{F213A956-9707-4146-9EB0-2698DD37EA79}"/>
    <dgm:cxn modelId="{FEE427B5-0BA2-4F81-98AB-F7863E925A0D}" type="presOf" srcId="{1843B80F-8B40-4494-9CF4-59897BB7425A}" destId="{B2C5483F-B8F5-4BD5-B54A-0499D79DAE8B}" srcOrd="0" destOrd="0" presId="urn:microsoft.com/office/officeart/2005/8/layout/hProcess9"/>
    <dgm:cxn modelId="{43AF4B86-AA07-4DD0-8D14-D509AE0D25B6}" type="presOf" srcId="{775DD783-3369-47E1-87B6-34ADE13F52B4}" destId="{666C3329-6CA4-4E6C-B6DA-0DBDC21A8740}" srcOrd="0" destOrd="0" presId="urn:microsoft.com/office/officeart/2005/8/layout/hProcess9"/>
    <dgm:cxn modelId="{BF38F304-2BD5-44B1-A63C-B73290356267}" type="presOf" srcId="{452275FE-E775-4CE3-95C3-A554374421DC}" destId="{3A58D40B-AD0D-47F0-8E93-8BE9DD461151}" srcOrd="0" destOrd="0" presId="urn:microsoft.com/office/officeart/2005/8/layout/hProcess9"/>
    <dgm:cxn modelId="{B585DC01-DF66-4CC9-A2E2-C5F448AFAAB8}" type="presOf" srcId="{ADA50F4F-67AF-47BC-93BD-40DDB6FAACC4}" destId="{1BAB54C7-C531-481F-9B69-87CB0D8A53A6}" srcOrd="0" destOrd="0" presId="urn:microsoft.com/office/officeart/2005/8/layout/hProcess9"/>
    <dgm:cxn modelId="{587FE31A-85CE-4734-832E-3E9B712E2C69}" type="presOf" srcId="{B17BBD02-0091-40DE-A6C5-330BAEB64C54}" destId="{2BD1B178-FA5A-414D-978B-F07DE69DD737}" srcOrd="0" destOrd="0" presId="urn:microsoft.com/office/officeart/2005/8/layout/hProcess9"/>
    <dgm:cxn modelId="{7CA7473B-F2B7-424E-BCB9-3A52289201F0}" srcId="{775DD783-3369-47E1-87B6-34ADE13F52B4}" destId="{1843B80F-8B40-4494-9CF4-59897BB7425A}" srcOrd="4" destOrd="0" parTransId="{F79F7122-367F-45FD-B9E1-DDD6B279155A}" sibTransId="{01110B37-1026-4616-A51C-07D98A0CDF65}"/>
    <dgm:cxn modelId="{1AB1B814-3FA0-4208-AD82-2E0EB7BC6CFD}" srcId="{775DD783-3369-47E1-87B6-34ADE13F52B4}" destId="{C5732A8D-6088-4564-9533-DFCEB6014EB8}" srcOrd="6" destOrd="0" parTransId="{5EF80A71-CC65-417F-98F8-EF9C25849CF2}" sibTransId="{E5040955-94A2-4D2A-BD54-3CF0D9A4482B}"/>
    <dgm:cxn modelId="{1F1E2B6E-248D-45F6-8B1E-305821B045DA}" srcId="{775DD783-3369-47E1-87B6-34ADE13F52B4}" destId="{452275FE-E775-4CE3-95C3-A554374421DC}" srcOrd="2" destOrd="0" parTransId="{73764BF5-9056-482B-8BD4-FE2DED5A406D}" sibTransId="{E6AC9568-C228-4315-A10D-263EC148F4A0}"/>
    <dgm:cxn modelId="{F384CD0F-1E37-44CB-809D-0D840E499165}" srcId="{775DD783-3369-47E1-87B6-34ADE13F52B4}" destId="{54039430-8E3E-4B9C-9C58-7B91A53D1DDC}" srcOrd="0" destOrd="0" parTransId="{E0CE263A-C1AE-4D0C-BBDF-23E1968381D0}" sibTransId="{5F220274-E4CD-4563-B6A2-A806778ABD2E}"/>
    <dgm:cxn modelId="{2F17BE12-D12F-45E1-B82A-C4EA0E0EF9F8}" type="presOf" srcId="{54039430-8E3E-4B9C-9C58-7B91A53D1DDC}" destId="{CF901C77-8F6C-4867-AF00-1DBC2E102DB0}" srcOrd="0" destOrd="0" presId="urn:microsoft.com/office/officeart/2005/8/layout/hProcess9"/>
    <dgm:cxn modelId="{0B1160C4-B90E-416A-B418-B39BF504B55B}" type="presParOf" srcId="{666C3329-6CA4-4E6C-B6DA-0DBDC21A8740}" destId="{F9CB1975-CB14-470C-BE96-8AAEEDF7701E}" srcOrd="0" destOrd="0" presId="urn:microsoft.com/office/officeart/2005/8/layout/hProcess9"/>
    <dgm:cxn modelId="{765C5CAE-AC0D-4C00-B38A-15ED2C625FC8}" type="presParOf" srcId="{666C3329-6CA4-4E6C-B6DA-0DBDC21A8740}" destId="{40D19652-9313-4CC6-81B7-4DB21C577CDC}" srcOrd="1" destOrd="0" presId="urn:microsoft.com/office/officeart/2005/8/layout/hProcess9"/>
    <dgm:cxn modelId="{A4645F1B-9BC7-43C0-BBC4-DDF2F766E04A}" type="presParOf" srcId="{40D19652-9313-4CC6-81B7-4DB21C577CDC}" destId="{CF901C77-8F6C-4867-AF00-1DBC2E102DB0}" srcOrd="0" destOrd="0" presId="urn:microsoft.com/office/officeart/2005/8/layout/hProcess9"/>
    <dgm:cxn modelId="{E685B1E9-9DCD-435C-929D-E5752EBC18B5}" type="presParOf" srcId="{40D19652-9313-4CC6-81B7-4DB21C577CDC}" destId="{AB8E18CA-B91F-49FC-868A-040AB3CF116D}" srcOrd="1" destOrd="0" presId="urn:microsoft.com/office/officeart/2005/8/layout/hProcess9"/>
    <dgm:cxn modelId="{9EAE27D3-ECA1-4BD3-B2F5-1055C15AAD6E}" type="presParOf" srcId="{40D19652-9313-4CC6-81B7-4DB21C577CDC}" destId="{EDEB7A1C-DB45-492C-BC6A-038D9C63F7DD}" srcOrd="2" destOrd="0" presId="urn:microsoft.com/office/officeart/2005/8/layout/hProcess9"/>
    <dgm:cxn modelId="{6350229E-B9E1-440D-A836-17302A7CA4D5}" type="presParOf" srcId="{40D19652-9313-4CC6-81B7-4DB21C577CDC}" destId="{EAFD79A9-E595-4917-840B-DFBE6617AF09}" srcOrd="3" destOrd="0" presId="urn:microsoft.com/office/officeart/2005/8/layout/hProcess9"/>
    <dgm:cxn modelId="{6F70E6C1-7AC5-49C0-8C15-00AFBAF83BDA}" type="presParOf" srcId="{40D19652-9313-4CC6-81B7-4DB21C577CDC}" destId="{3A58D40B-AD0D-47F0-8E93-8BE9DD461151}" srcOrd="4" destOrd="0" presId="urn:microsoft.com/office/officeart/2005/8/layout/hProcess9"/>
    <dgm:cxn modelId="{15AC2748-D5FD-4952-A681-6D43D181DBCE}" type="presParOf" srcId="{40D19652-9313-4CC6-81B7-4DB21C577CDC}" destId="{E3A578AB-E665-4335-8945-27C70D5AB0D5}" srcOrd="5" destOrd="0" presId="urn:microsoft.com/office/officeart/2005/8/layout/hProcess9"/>
    <dgm:cxn modelId="{A8A6650A-A37A-4105-A8DB-04C978D9EA9D}" type="presParOf" srcId="{40D19652-9313-4CC6-81B7-4DB21C577CDC}" destId="{2BD1B178-FA5A-414D-978B-F07DE69DD737}" srcOrd="6" destOrd="0" presId="urn:microsoft.com/office/officeart/2005/8/layout/hProcess9"/>
    <dgm:cxn modelId="{77B13483-31B5-42EC-8F18-658A747C18F1}" type="presParOf" srcId="{40D19652-9313-4CC6-81B7-4DB21C577CDC}" destId="{5CC4E0A6-9D81-4497-8318-81316989CC85}" srcOrd="7" destOrd="0" presId="urn:microsoft.com/office/officeart/2005/8/layout/hProcess9"/>
    <dgm:cxn modelId="{FC85B9E4-4D0B-4392-A94F-24D85758E922}" type="presParOf" srcId="{40D19652-9313-4CC6-81B7-4DB21C577CDC}" destId="{B2C5483F-B8F5-4BD5-B54A-0499D79DAE8B}" srcOrd="8" destOrd="0" presId="urn:microsoft.com/office/officeart/2005/8/layout/hProcess9"/>
    <dgm:cxn modelId="{E89578A2-A57B-4348-8F92-EEDA4749C614}" type="presParOf" srcId="{40D19652-9313-4CC6-81B7-4DB21C577CDC}" destId="{5932715B-A437-43AA-9316-7733FAAA584A}" srcOrd="9" destOrd="0" presId="urn:microsoft.com/office/officeart/2005/8/layout/hProcess9"/>
    <dgm:cxn modelId="{82F09634-6596-45CA-A953-67D85AABD989}" type="presParOf" srcId="{40D19652-9313-4CC6-81B7-4DB21C577CDC}" destId="{1BAB54C7-C531-481F-9B69-87CB0D8A53A6}" srcOrd="10" destOrd="0" presId="urn:microsoft.com/office/officeart/2005/8/layout/hProcess9"/>
    <dgm:cxn modelId="{240AAF80-8E22-4B82-A509-33DFDF641728}" type="presParOf" srcId="{40D19652-9313-4CC6-81B7-4DB21C577CDC}" destId="{ADF818E9-223E-407E-8A85-67E45B650688}" srcOrd="11" destOrd="0" presId="urn:microsoft.com/office/officeart/2005/8/layout/hProcess9"/>
    <dgm:cxn modelId="{01B0C596-2292-4E66-8D8B-29014D8E48E7}" type="presParOf" srcId="{40D19652-9313-4CC6-81B7-4DB21C577CDC}" destId="{B3FF5484-5F8C-4710-82CB-999BD8C8F0B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B1975-CB14-470C-BE96-8AAEEDF7701E}">
      <dsp:nvSpPr>
        <dsp:cNvPr id="0" name=""/>
        <dsp:cNvSpPr/>
      </dsp:nvSpPr>
      <dsp:spPr>
        <a:xfrm>
          <a:off x="872091" y="0"/>
          <a:ext cx="9883709" cy="2248721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901C77-8F6C-4867-AF00-1DBC2E102DB0}">
      <dsp:nvSpPr>
        <dsp:cNvPr id="0" name=""/>
        <dsp:cNvSpPr/>
      </dsp:nvSpPr>
      <dsp:spPr>
        <a:xfrm>
          <a:off x="2515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Dessinons notre année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46424" y="718525"/>
        <a:ext cx="1474529" cy="811670"/>
      </dsp:txXfrm>
    </dsp:sp>
    <dsp:sp modelId="{EDEB7A1C-DB45-492C-BC6A-038D9C63F7DD}">
      <dsp:nvSpPr>
        <dsp:cNvPr id="0" name=""/>
        <dsp:cNvSpPr/>
      </dsp:nvSpPr>
      <dsp:spPr>
        <a:xfrm>
          <a:off x="1679267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La parole à nos potes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1723176" y="718525"/>
        <a:ext cx="1474529" cy="811670"/>
      </dsp:txXfrm>
    </dsp:sp>
    <dsp:sp modelId="{3A58D40B-AD0D-47F0-8E93-8BE9DD461151}">
      <dsp:nvSpPr>
        <dsp:cNvPr id="0" name=""/>
        <dsp:cNvSpPr/>
      </dsp:nvSpPr>
      <dsp:spPr>
        <a:xfrm>
          <a:off x="3356020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err="1" smtClean="0">
              <a:solidFill>
                <a:schemeClr val="tx1"/>
              </a:solidFill>
              <a:latin typeface="Trade Gothic Next LT Pro BdCn" panose="020B0806040303020004" pitchFamily="34" charset="0"/>
            </a:rPr>
            <a:t>DessInsVisibles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3399929" y="718525"/>
        <a:ext cx="1474529" cy="811670"/>
      </dsp:txXfrm>
    </dsp:sp>
    <dsp:sp modelId="{2BD1B178-FA5A-414D-978B-F07DE69DD737}">
      <dsp:nvSpPr>
        <dsp:cNvPr id="0" name=""/>
        <dsp:cNvSpPr/>
      </dsp:nvSpPr>
      <dsp:spPr>
        <a:xfrm>
          <a:off x="5032772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>
              <a:solidFill>
                <a:schemeClr val="tx1"/>
              </a:solidFill>
              <a:latin typeface="Trade Gothic Next LT Pro BdCn" panose="020B0806040303020004" pitchFamily="34" charset="0"/>
            </a:rPr>
            <a:t>Esquissons l’enquête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5076681" y="718525"/>
        <a:ext cx="1474529" cy="811670"/>
      </dsp:txXfrm>
    </dsp:sp>
    <dsp:sp modelId="{B2C5483F-B8F5-4BD5-B54A-0499D79DAE8B}">
      <dsp:nvSpPr>
        <dsp:cNvPr id="0" name=""/>
        <dsp:cNvSpPr/>
      </dsp:nvSpPr>
      <dsp:spPr>
        <a:xfrm>
          <a:off x="6709525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smtClean="0">
              <a:solidFill>
                <a:schemeClr val="tx1"/>
              </a:solidFill>
              <a:latin typeface="Trade Gothic Next LT Pro BdCn" panose="020B0806040303020004" pitchFamily="34" charset="0"/>
            </a:rPr>
            <a:t>A vos crayons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6753434" y="718525"/>
        <a:ext cx="1474529" cy="811670"/>
      </dsp:txXfrm>
    </dsp:sp>
    <dsp:sp modelId="{1BAB54C7-C531-481F-9B69-87CB0D8A53A6}">
      <dsp:nvSpPr>
        <dsp:cNvPr id="0" name=""/>
        <dsp:cNvSpPr/>
      </dsp:nvSpPr>
      <dsp:spPr>
        <a:xfrm>
          <a:off x="8386278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smtClean="0">
              <a:solidFill>
                <a:schemeClr val="tx1"/>
              </a:solidFill>
              <a:latin typeface="Trade Gothic Next LT Pro BdCn" panose="020B0806040303020004" pitchFamily="34" charset="0"/>
            </a:rPr>
            <a:t>Penchons nous sur nos choix, notre bonheur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8430187" y="718525"/>
        <a:ext cx="1474529" cy="811670"/>
      </dsp:txXfrm>
    </dsp:sp>
    <dsp:sp modelId="{B3FF5484-5F8C-4710-82CB-999BD8C8F0BE}">
      <dsp:nvSpPr>
        <dsp:cNvPr id="0" name=""/>
        <dsp:cNvSpPr/>
      </dsp:nvSpPr>
      <dsp:spPr>
        <a:xfrm>
          <a:off x="10063030" y="674616"/>
          <a:ext cx="1562347" cy="899488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smtClean="0">
              <a:solidFill>
                <a:schemeClr val="tx1"/>
              </a:solidFill>
              <a:latin typeface="Trade Gothic Next LT Pro BdCn" panose="020B0806040303020004" pitchFamily="34" charset="0"/>
            </a:rPr>
            <a:t>Dressons nos propositions</a:t>
          </a:r>
          <a:endParaRPr lang="fr-FR" sz="1600" b="0" kern="1200" dirty="0">
            <a:solidFill>
              <a:schemeClr val="tx1"/>
            </a:solidFill>
            <a:latin typeface="Trade Gothic Next LT Pro BdCn" panose="020B0806040303020004" pitchFamily="34" charset="0"/>
          </a:endParaRPr>
        </a:p>
      </dsp:txBody>
      <dsp:txXfrm>
        <a:off x="10106939" y="718525"/>
        <a:ext cx="1474529" cy="811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2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53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68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8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4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76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4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55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00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2A75-2578-4FF8-B393-3F8FAC95BED1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A4CF-157F-4BFD-B299-D108066A26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59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hdphoto" Target="../media/hdphoto3.wdp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hdphoto" Target="../media/hdphoto4.wdp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hdphoto" Target="../media/hdphoto5.wdp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842" y="211693"/>
            <a:ext cx="1164609" cy="1815126"/>
          </a:xfrm>
          <a:prstGeom prst="rect">
            <a:avLst/>
          </a:prstGeom>
        </p:spPr>
      </p:pic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620620929"/>
              </p:ext>
            </p:extLst>
          </p:nvPr>
        </p:nvGraphicFramePr>
        <p:xfrm>
          <a:off x="282054" y="4435516"/>
          <a:ext cx="11627893" cy="2248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82054" y="6157690"/>
            <a:ext cx="15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Septembre 2018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59636" y="6034580"/>
            <a:ext cx="15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Octobre à Décembre 2018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37218" y="6157690"/>
            <a:ext cx="15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19 janvier 2019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14800" y="6157690"/>
            <a:ext cx="15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Février 2019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992382" y="6034580"/>
            <a:ext cx="15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Mars au 15 novembre 2019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669964" y="6157690"/>
            <a:ext cx="15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Mars et avril 2019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347547" y="6157690"/>
            <a:ext cx="15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B5623"/>
                </a:solidFill>
                <a:latin typeface="Trade Gothic Next LT Pro BdCn" panose="020B0806040303020004" pitchFamily="34" charset="0"/>
              </a:rPr>
              <a:t>Mai et juin 2019</a:t>
            </a:r>
            <a:endParaRPr lang="fr-FR" sz="1600" dirty="0">
              <a:solidFill>
                <a:srgbClr val="FB5623"/>
              </a:solidFill>
              <a:latin typeface="Trade Gothic Next LT Pro BdCn" panose="020B08060403030200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79" y="106135"/>
            <a:ext cx="6412174" cy="45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6" y="5283200"/>
            <a:ext cx="1325158" cy="126231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0" name="Rectangle 9"/>
          <p:cNvSpPr/>
          <p:nvPr/>
        </p:nvSpPr>
        <p:spPr>
          <a:xfrm>
            <a:off x="380686" y="87084"/>
            <a:ext cx="11430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Septembre : Dessinons notre année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042" y="1015347"/>
            <a:ext cx="1186895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Relancer nos équipes de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Révision de vie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Redonner du sens à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l’adhésion</a:t>
            </a:r>
            <a:r>
              <a:rPr lang="fr-FR" sz="2400" dirty="0" smtClean="0">
                <a:latin typeface="Museo Sans Rounded 300" panose="02000000000000000000" pitchFamily="50" charset="0"/>
              </a:rPr>
              <a:t> et la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proposer</a:t>
            </a:r>
            <a:r>
              <a:rPr lang="fr-FR" sz="2400" dirty="0" smtClean="0">
                <a:latin typeface="Museo Sans Rounded 300" panose="02000000000000000000" pitchFamily="50" charset="0"/>
              </a:rPr>
              <a:t> aux jocistes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Découvrir la thématique de la CNA et les étapes de la 1</a:t>
            </a:r>
            <a:r>
              <a:rPr lang="fr-FR" sz="2400" baseline="30000" dirty="0" smtClean="0">
                <a:latin typeface="Museo Sans Rounded 300" panose="02000000000000000000" pitchFamily="50" charset="0"/>
              </a:rPr>
              <a:t>ère</a:t>
            </a:r>
            <a:r>
              <a:rPr lang="fr-FR" sz="2400" dirty="0" smtClean="0">
                <a:latin typeface="Museo Sans Rounded 300" panose="02000000000000000000" pitchFamily="50" charset="0"/>
              </a:rPr>
              <a:t> année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Distribuer ou construire notre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calendrier</a:t>
            </a:r>
            <a:r>
              <a:rPr lang="fr-FR" sz="2400" dirty="0" smtClean="0">
                <a:latin typeface="Museo Sans Rounded 300" panose="02000000000000000000" pitchFamily="50" charset="0"/>
              </a:rPr>
              <a:t> de l’année pour la fédération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S’organiser</a:t>
            </a:r>
            <a:r>
              <a:rPr lang="fr-FR" sz="2400" dirty="0" smtClean="0">
                <a:latin typeface="Museo Sans Rounded 300" panose="02000000000000000000" pitchFamily="50" charset="0"/>
              </a:rPr>
              <a:t> pour vivre la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consultation</a:t>
            </a:r>
            <a:r>
              <a:rPr lang="fr-FR" sz="2400" dirty="0" smtClean="0">
                <a:latin typeface="Museo Sans Rounded 300" panose="02000000000000000000" pitchFamily="50" charset="0"/>
              </a:rPr>
              <a:t> des copains et copines de notre</a:t>
            </a:r>
            <a:r>
              <a:rPr lang="fr-FR" sz="2800" dirty="0" smtClean="0">
                <a:latin typeface="Museo Sans Rounded 300" panose="02000000000000000000" pitchFamily="50" charset="0"/>
              </a:rPr>
              <a:t>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carte de relation</a:t>
            </a:r>
            <a:endParaRPr lang="fr-FR" sz="2800" b="1" dirty="0">
              <a:latin typeface="Museo Sans Rounded 300" panose="02000000000000000000" pitchFamily="50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41" y="4038777"/>
            <a:ext cx="1535348" cy="1309844"/>
          </a:xfrm>
          <a:prstGeom prst="rect">
            <a:avLst/>
          </a:prstGeom>
        </p:spPr>
      </p:pic>
      <p:sp>
        <p:nvSpPr>
          <p:cNvPr id="16" name="Forme libre 15"/>
          <p:cNvSpPr/>
          <p:nvPr/>
        </p:nvSpPr>
        <p:spPr>
          <a:xfrm>
            <a:off x="-159657" y="4038778"/>
            <a:ext cx="5036457" cy="2519416"/>
          </a:xfrm>
          <a:custGeom>
            <a:avLst/>
            <a:gdLst>
              <a:gd name="connsiteX0" fmla="*/ 0 w 4876800"/>
              <a:gd name="connsiteY0" fmla="*/ 0 h 2305507"/>
              <a:gd name="connsiteX1" fmla="*/ 957943 w 4876800"/>
              <a:gd name="connsiteY1" fmla="*/ 1378857 h 2305507"/>
              <a:gd name="connsiteX2" fmla="*/ 1480457 w 4876800"/>
              <a:gd name="connsiteY2" fmla="*/ 1828800 h 2305507"/>
              <a:gd name="connsiteX3" fmla="*/ 2438400 w 4876800"/>
              <a:gd name="connsiteY3" fmla="*/ 609600 h 2305507"/>
              <a:gd name="connsiteX4" fmla="*/ 3251200 w 4876800"/>
              <a:gd name="connsiteY4" fmla="*/ 1857828 h 2305507"/>
              <a:gd name="connsiteX5" fmla="*/ 4876800 w 4876800"/>
              <a:gd name="connsiteY5" fmla="*/ 2293257 h 230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6800" h="2305507">
                <a:moveTo>
                  <a:pt x="0" y="0"/>
                </a:moveTo>
                <a:cubicBezTo>
                  <a:pt x="355600" y="537028"/>
                  <a:pt x="711200" y="1074057"/>
                  <a:pt x="957943" y="1378857"/>
                </a:cubicBezTo>
                <a:cubicBezTo>
                  <a:pt x="1204686" y="1683657"/>
                  <a:pt x="1233714" y="1957009"/>
                  <a:pt x="1480457" y="1828800"/>
                </a:cubicBezTo>
                <a:cubicBezTo>
                  <a:pt x="1727200" y="1700591"/>
                  <a:pt x="2143276" y="604762"/>
                  <a:pt x="2438400" y="609600"/>
                </a:cubicBezTo>
                <a:cubicBezTo>
                  <a:pt x="2733524" y="614438"/>
                  <a:pt x="2844800" y="1577218"/>
                  <a:pt x="3251200" y="1857828"/>
                </a:cubicBezTo>
                <a:cubicBezTo>
                  <a:pt x="3657600" y="2138438"/>
                  <a:pt x="4724400" y="2360990"/>
                  <a:pt x="4876800" y="2293257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7738916" y="4286250"/>
            <a:ext cx="4795984" cy="2252625"/>
          </a:xfrm>
          <a:custGeom>
            <a:avLst/>
            <a:gdLst>
              <a:gd name="connsiteX0" fmla="*/ 4795984 w 4795984"/>
              <a:gd name="connsiteY0" fmla="*/ 0 h 2252625"/>
              <a:gd name="connsiteX1" fmla="*/ 4186384 w 4795984"/>
              <a:gd name="connsiteY1" fmla="*/ 857250 h 2252625"/>
              <a:gd name="connsiteX2" fmla="*/ 3614884 w 4795984"/>
              <a:gd name="connsiteY2" fmla="*/ 1352550 h 2252625"/>
              <a:gd name="connsiteX3" fmla="*/ 2814784 w 4795984"/>
              <a:gd name="connsiteY3" fmla="*/ 2019300 h 2252625"/>
              <a:gd name="connsiteX4" fmla="*/ 1786084 w 4795984"/>
              <a:gd name="connsiteY4" fmla="*/ 1485900 h 2252625"/>
              <a:gd name="connsiteX5" fmla="*/ 109684 w 4795984"/>
              <a:gd name="connsiteY5" fmla="*/ 2247900 h 2252625"/>
              <a:gd name="connsiteX6" fmla="*/ 300184 w 4795984"/>
              <a:gd name="connsiteY6" fmla="*/ 1047750 h 22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984" h="2252625">
                <a:moveTo>
                  <a:pt x="4795984" y="0"/>
                </a:moveTo>
                <a:cubicBezTo>
                  <a:pt x="4589609" y="315912"/>
                  <a:pt x="4383234" y="631825"/>
                  <a:pt x="4186384" y="857250"/>
                </a:cubicBezTo>
                <a:cubicBezTo>
                  <a:pt x="3989534" y="1082675"/>
                  <a:pt x="3843484" y="1158875"/>
                  <a:pt x="3614884" y="1352550"/>
                </a:cubicBezTo>
                <a:cubicBezTo>
                  <a:pt x="3386284" y="1546225"/>
                  <a:pt x="3119584" y="1997075"/>
                  <a:pt x="2814784" y="2019300"/>
                </a:cubicBezTo>
                <a:cubicBezTo>
                  <a:pt x="2509984" y="2041525"/>
                  <a:pt x="2236934" y="1447800"/>
                  <a:pt x="1786084" y="1485900"/>
                </a:cubicBezTo>
                <a:cubicBezTo>
                  <a:pt x="1335234" y="1524000"/>
                  <a:pt x="357334" y="2320925"/>
                  <a:pt x="109684" y="2247900"/>
                </a:cubicBezTo>
                <a:cubicBezTo>
                  <a:pt x="-137966" y="2174875"/>
                  <a:pt x="81109" y="1611312"/>
                  <a:pt x="300184" y="1047750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075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652" y="87084"/>
            <a:ext cx="1535348" cy="130984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38109" y="87084"/>
            <a:ext cx="72680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Octobre à décembre : </a:t>
            </a:r>
            <a:endParaRPr lang="fr-FR" sz="5400" b="1" dirty="0" smtClean="0">
              <a:ln w="12700" cmpd="sng">
                <a:solidFill>
                  <a:schemeClr val="bg1">
                    <a:lumMod val="75000"/>
                  </a:schemeClr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useo Sans Rounded 700" panose="02000000000000000000" pitchFamily="50" charset="0"/>
            </a:endParaRPr>
          </a:p>
          <a:p>
            <a:pPr algn="ctr"/>
            <a:r>
              <a:rPr lang="fr-FR" sz="5400" b="1" dirty="0" smtClean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La </a:t>
            </a:r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parole </a:t>
            </a:r>
            <a:r>
              <a:rPr lang="fr-FR" sz="5400" b="1" dirty="0" smtClean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à </a:t>
            </a:r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nos potes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476" y="5558971"/>
            <a:ext cx="1140868" cy="108676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58012" y="2550889"/>
            <a:ext cx="112602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Vivre des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temps conviviaux </a:t>
            </a:r>
            <a:r>
              <a:rPr lang="fr-FR" sz="2800" dirty="0" smtClean="0">
                <a:latin typeface="Museo Sans Rounded 300" panose="02000000000000000000" pitchFamily="50" charset="0"/>
              </a:rPr>
              <a:t>de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partage</a:t>
            </a:r>
            <a:r>
              <a:rPr lang="fr-FR" sz="2800" dirty="0" smtClean="0">
                <a:latin typeface="Museo Sans Rounded 300" panose="02000000000000000000" pitchFamily="50" charset="0"/>
              </a:rPr>
              <a:t>,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d’invitation</a:t>
            </a:r>
            <a:r>
              <a:rPr lang="fr-FR" sz="2800" dirty="0" smtClean="0">
                <a:latin typeface="Museo Sans Rounded 300" panose="02000000000000000000" pitchFamily="50" charset="0"/>
              </a:rPr>
              <a:t> </a:t>
            </a:r>
            <a:r>
              <a:rPr lang="fr-FR" sz="2400" dirty="0" smtClean="0">
                <a:latin typeface="Museo Sans Rounded 300" panose="02000000000000000000" pitchFamily="50" charset="0"/>
              </a:rPr>
              <a:t>et de mobilisation autour de la définition de la réussite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Consulter les copains et copines </a:t>
            </a:r>
            <a:r>
              <a:rPr lang="fr-FR" sz="2400" dirty="0" smtClean="0">
                <a:latin typeface="Museo Sans Rounded 300" panose="02000000000000000000" pitchFamily="50" charset="0"/>
              </a:rPr>
              <a:t>de notre carte de relation sur la définition de la réussite et nos rêves à partir d’un outil national de consultation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Echanger ensemble </a:t>
            </a:r>
            <a:r>
              <a:rPr lang="fr-FR" sz="2400" dirty="0" smtClean="0">
                <a:latin typeface="Museo Sans Rounded 300" panose="02000000000000000000" pitchFamily="50" charset="0"/>
              </a:rPr>
              <a:t>et avec les copains et copines de notre carte de relation sur notre définition de la réussite et nos rêves</a:t>
            </a:r>
          </a:p>
        </p:txBody>
      </p:sp>
      <p:sp>
        <p:nvSpPr>
          <p:cNvPr id="4" name="Forme libre 3"/>
          <p:cNvSpPr/>
          <p:nvPr/>
        </p:nvSpPr>
        <p:spPr>
          <a:xfrm>
            <a:off x="9477829" y="4688114"/>
            <a:ext cx="2801257" cy="1944915"/>
          </a:xfrm>
          <a:custGeom>
            <a:avLst/>
            <a:gdLst>
              <a:gd name="connsiteX0" fmla="*/ 0 w 2801257"/>
              <a:gd name="connsiteY0" fmla="*/ 1944915 h 1944915"/>
              <a:gd name="connsiteX1" fmla="*/ 667657 w 2801257"/>
              <a:gd name="connsiteY1" fmla="*/ 1103086 h 1944915"/>
              <a:gd name="connsiteX2" fmla="*/ 2293257 w 2801257"/>
              <a:gd name="connsiteY2" fmla="*/ 1799772 h 1944915"/>
              <a:gd name="connsiteX3" fmla="*/ 2801257 w 2801257"/>
              <a:gd name="connsiteY3" fmla="*/ 0 h 19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1257" h="1944915">
                <a:moveTo>
                  <a:pt x="0" y="1944915"/>
                </a:moveTo>
                <a:cubicBezTo>
                  <a:pt x="142724" y="1536095"/>
                  <a:pt x="285448" y="1127276"/>
                  <a:pt x="667657" y="1103086"/>
                </a:cubicBezTo>
                <a:cubicBezTo>
                  <a:pt x="1049866" y="1078896"/>
                  <a:pt x="1937657" y="1983620"/>
                  <a:pt x="2293257" y="1799772"/>
                </a:cubicBezTo>
                <a:cubicBezTo>
                  <a:pt x="2648857" y="1615924"/>
                  <a:pt x="2728686" y="280609"/>
                  <a:pt x="2801257" y="0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-285750" y="1333500"/>
            <a:ext cx="11449202" cy="3867150"/>
          </a:xfrm>
          <a:custGeom>
            <a:avLst/>
            <a:gdLst>
              <a:gd name="connsiteX0" fmla="*/ 0 w 11449202"/>
              <a:gd name="connsiteY0" fmla="*/ 3867150 h 3867150"/>
              <a:gd name="connsiteX1" fmla="*/ 1066800 w 11449202"/>
              <a:gd name="connsiteY1" fmla="*/ 2152650 h 3867150"/>
              <a:gd name="connsiteX2" fmla="*/ 723900 w 11449202"/>
              <a:gd name="connsiteY2" fmla="*/ 1162050 h 3867150"/>
              <a:gd name="connsiteX3" fmla="*/ 3848100 w 11449202"/>
              <a:gd name="connsiteY3" fmla="*/ 723900 h 3867150"/>
              <a:gd name="connsiteX4" fmla="*/ 6438900 w 11449202"/>
              <a:gd name="connsiteY4" fmla="*/ 1409700 h 3867150"/>
              <a:gd name="connsiteX5" fmla="*/ 8439150 w 11449202"/>
              <a:gd name="connsiteY5" fmla="*/ 952500 h 3867150"/>
              <a:gd name="connsiteX6" fmla="*/ 11201400 w 11449202"/>
              <a:gd name="connsiteY6" fmla="*/ 1276350 h 3867150"/>
              <a:gd name="connsiteX7" fmla="*/ 11144250 w 11449202"/>
              <a:gd name="connsiteY7" fmla="*/ 0 h 38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49202" h="3867150">
                <a:moveTo>
                  <a:pt x="0" y="3867150"/>
                </a:moveTo>
                <a:cubicBezTo>
                  <a:pt x="473075" y="3235325"/>
                  <a:pt x="946150" y="2603500"/>
                  <a:pt x="1066800" y="2152650"/>
                </a:cubicBezTo>
                <a:cubicBezTo>
                  <a:pt x="1187450" y="1701800"/>
                  <a:pt x="260350" y="1400175"/>
                  <a:pt x="723900" y="1162050"/>
                </a:cubicBezTo>
                <a:cubicBezTo>
                  <a:pt x="1187450" y="923925"/>
                  <a:pt x="2895600" y="682625"/>
                  <a:pt x="3848100" y="723900"/>
                </a:cubicBezTo>
                <a:cubicBezTo>
                  <a:pt x="4800600" y="765175"/>
                  <a:pt x="5673725" y="1371600"/>
                  <a:pt x="6438900" y="1409700"/>
                </a:cubicBezTo>
                <a:cubicBezTo>
                  <a:pt x="7204075" y="1447800"/>
                  <a:pt x="7645400" y="974725"/>
                  <a:pt x="8439150" y="952500"/>
                </a:cubicBezTo>
                <a:cubicBezTo>
                  <a:pt x="9232900" y="930275"/>
                  <a:pt x="10750550" y="1435100"/>
                  <a:pt x="11201400" y="1276350"/>
                </a:cubicBezTo>
                <a:cubicBezTo>
                  <a:pt x="11652250" y="1117600"/>
                  <a:pt x="11398250" y="558800"/>
                  <a:pt x="11144250" y="0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010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16623" y="87084"/>
            <a:ext cx="855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19 janvier : </a:t>
            </a:r>
            <a:r>
              <a:rPr lang="fr-FR" sz="5400" b="1" dirty="0" err="1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DessInsVisibles</a:t>
            </a:r>
            <a:endParaRPr lang="fr-FR" sz="5400" b="1" dirty="0">
              <a:ln w="12700" cmpd="sng">
                <a:solidFill>
                  <a:schemeClr val="bg1">
                    <a:lumMod val="7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useo Sans Rounded 700" panose="02000000000000000000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79385" y="1675523"/>
            <a:ext cx="79373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Exposer les consultations </a:t>
            </a:r>
            <a:r>
              <a:rPr lang="fr-FR" sz="2400" dirty="0" smtClean="0">
                <a:latin typeface="Museo Sans Rounded 300" panose="02000000000000000000" pitchFamily="50" charset="0"/>
              </a:rPr>
              <a:t>des jeunes sur la définition de la réussite et nos rêves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Débattre</a:t>
            </a:r>
            <a:r>
              <a:rPr lang="fr-FR" sz="2400" dirty="0" smtClean="0">
                <a:latin typeface="Museo Sans Rounded 300" panose="02000000000000000000" pitchFamily="50" charset="0"/>
              </a:rPr>
              <a:t> à partir de ces consultations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Inviter nos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partenaires</a:t>
            </a:r>
            <a:endParaRPr lang="fr-FR" sz="2400" b="1" dirty="0" smtClean="0">
              <a:latin typeface="Museo Sans Rounded 300" panose="02000000000000000000" pitchFamily="50" charset="0"/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-72571" y="2966790"/>
            <a:ext cx="8374742" cy="3616213"/>
          </a:xfrm>
          <a:custGeom>
            <a:avLst/>
            <a:gdLst>
              <a:gd name="connsiteX0" fmla="*/ 0 w 8374742"/>
              <a:gd name="connsiteY0" fmla="*/ 2563153 h 3616213"/>
              <a:gd name="connsiteX1" fmla="*/ 406400 w 8374742"/>
              <a:gd name="connsiteY1" fmla="*/ 734353 h 3616213"/>
              <a:gd name="connsiteX2" fmla="*/ 1088571 w 8374742"/>
              <a:gd name="connsiteY2" fmla="*/ 37667 h 3616213"/>
              <a:gd name="connsiteX3" fmla="*/ 914400 w 8374742"/>
              <a:gd name="connsiteY3" fmla="*/ 1764867 h 3616213"/>
              <a:gd name="connsiteX4" fmla="*/ 1944914 w 8374742"/>
              <a:gd name="connsiteY4" fmla="*/ 2563153 h 3616213"/>
              <a:gd name="connsiteX5" fmla="*/ 4963885 w 8374742"/>
              <a:gd name="connsiteY5" fmla="*/ 2098696 h 3616213"/>
              <a:gd name="connsiteX6" fmla="*/ 2714171 w 8374742"/>
              <a:gd name="connsiteY6" fmla="*/ 1518124 h 3616213"/>
              <a:gd name="connsiteX7" fmla="*/ 2467428 w 8374742"/>
              <a:gd name="connsiteY7" fmla="*/ 3506581 h 3616213"/>
              <a:gd name="connsiteX8" fmla="*/ 5820228 w 8374742"/>
              <a:gd name="connsiteY8" fmla="*/ 3259839 h 3616213"/>
              <a:gd name="connsiteX9" fmla="*/ 8374742 w 8374742"/>
              <a:gd name="connsiteY9" fmla="*/ 2432524 h 361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74742" h="3616213">
                <a:moveTo>
                  <a:pt x="0" y="2563153"/>
                </a:moveTo>
                <a:cubicBezTo>
                  <a:pt x="112486" y="1859210"/>
                  <a:pt x="224972" y="1155267"/>
                  <a:pt x="406400" y="734353"/>
                </a:cubicBezTo>
                <a:cubicBezTo>
                  <a:pt x="587828" y="313439"/>
                  <a:pt x="1003904" y="-134085"/>
                  <a:pt x="1088571" y="37667"/>
                </a:cubicBezTo>
                <a:cubicBezTo>
                  <a:pt x="1173238" y="209419"/>
                  <a:pt x="771676" y="1343953"/>
                  <a:pt x="914400" y="1764867"/>
                </a:cubicBezTo>
                <a:cubicBezTo>
                  <a:pt x="1057124" y="2185781"/>
                  <a:pt x="1270000" y="2507515"/>
                  <a:pt x="1944914" y="2563153"/>
                </a:cubicBezTo>
                <a:cubicBezTo>
                  <a:pt x="2619828" y="2618791"/>
                  <a:pt x="4835676" y="2272867"/>
                  <a:pt x="4963885" y="2098696"/>
                </a:cubicBezTo>
                <a:cubicBezTo>
                  <a:pt x="5092094" y="1924525"/>
                  <a:pt x="3130247" y="1283476"/>
                  <a:pt x="2714171" y="1518124"/>
                </a:cubicBezTo>
                <a:cubicBezTo>
                  <a:pt x="2298095" y="1752771"/>
                  <a:pt x="1949752" y="3216295"/>
                  <a:pt x="2467428" y="3506581"/>
                </a:cubicBezTo>
                <a:cubicBezTo>
                  <a:pt x="2985104" y="3796867"/>
                  <a:pt x="4835676" y="3438849"/>
                  <a:pt x="5820228" y="3259839"/>
                </a:cubicBezTo>
                <a:cubicBezTo>
                  <a:pt x="6804780" y="3080830"/>
                  <a:pt x="7589761" y="2756677"/>
                  <a:pt x="8374742" y="2432524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2171" y="3618808"/>
            <a:ext cx="1857003" cy="1768931"/>
          </a:xfrm>
          <a:prstGeom prst="rect">
            <a:avLst/>
          </a:prstGeom>
        </p:spPr>
      </p:pic>
      <p:sp>
        <p:nvSpPr>
          <p:cNvPr id="5" name="Forme libre 4"/>
          <p:cNvSpPr/>
          <p:nvPr/>
        </p:nvSpPr>
        <p:spPr>
          <a:xfrm>
            <a:off x="8099268" y="527492"/>
            <a:ext cx="4266903" cy="1993097"/>
          </a:xfrm>
          <a:custGeom>
            <a:avLst/>
            <a:gdLst>
              <a:gd name="connsiteX0" fmla="*/ 1901075 w 4266903"/>
              <a:gd name="connsiteY0" fmla="*/ 660865 h 1993097"/>
              <a:gd name="connsiteX1" fmla="*/ 28732 w 4266903"/>
              <a:gd name="connsiteY1" fmla="*/ 501208 h 1993097"/>
              <a:gd name="connsiteX2" fmla="*/ 928618 w 4266903"/>
              <a:gd name="connsiteY2" fmla="*/ 1981665 h 1993097"/>
              <a:gd name="connsiteX3" fmla="*/ 3076732 w 4266903"/>
              <a:gd name="connsiteY3" fmla="*/ 1125322 h 1993097"/>
              <a:gd name="connsiteX4" fmla="*/ 2786446 w 4266903"/>
              <a:gd name="connsiteY4" fmla="*/ 7722 h 1993097"/>
              <a:gd name="connsiteX5" fmla="*/ 4266903 w 4266903"/>
              <a:gd name="connsiteY5" fmla="*/ 718922 h 199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6903" h="1993097">
                <a:moveTo>
                  <a:pt x="1901075" y="660865"/>
                </a:moveTo>
                <a:cubicBezTo>
                  <a:pt x="1045941" y="470970"/>
                  <a:pt x="190808" y="281075"/>
                  <a:pt x="28732" y="501208"/>
                </a:cubicBezTo>
                <a:cubicBezTo>
                  <a:pt x="-133344" y="721341"/>
                  <a:pt x="420618" y="1877646"/>
                  <a:pt x="928618" y="1981665"/>
                </a:cubicBezTo>
                <a:cubicBezTo>
                  <a:pt x="1436618" y="2085684"/>
                  <a:pt x="2767094" y="1454312"/>
                  <a:pt x="3076732" y="1125322"/>
                </a:cubicBezTo>
                <a:cubicBezTo>
                  <a:pt x="3386370" y="796332"/>
                  <a:pt x="2588084" y="75455"/>
                  <a:pt x="2786446" y="7722"/>
                </a:cubicBezTo>
                <a:cubicBezTo>
                  <a:pt x="2984808" y="-60011"/>
                  <a:pt x="3625855" y="329455"/>
                  <a:pt x="4266903" y="718922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930" y="182504"/>
            <a:ext cx="1249055" cy="10656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516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68135" y="87084"/>
            <a:ext cx="945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Février : Esquissons l’enquête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79385" y="2276025"/>
            <a:ext cx="10664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Découvrir l’enquête </a:t>
            </a:r>
            <a:r>
              <a:rPr lang="fr-FR" sz="2400" dirty="0" smtClean="0">
                <a:latin typeface="Museo Sans Rounded 300" panose="02000000000000000000" pitchFamily="50" charset="0"/>
              </a:rPr>
              <a:t>sur la liberté de choix et la réussite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S’organiser</a:t>
            </a:r>
            <a:r>
              <a:rPr lang="fr-FR" sz="2400" dirty="0" smtClean="0">
                <a:latin typeface="Museo Sans Rounded 300" panose="02000000000000000000" pitchFamily="50" charset="0"/>
              </a:rPr>
              <a:t> pour faire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remplir l’enquête </a:t>
            </a:r>
            <a:r>
              <a:rPr lang="fr-FR" sz="2400" dirty="0" smtClean="0">
                <a:latin typeface="Museo Sans Rounded 300" panose="02000000000000000000" pitchFamily="50" charset="0"/>
              </a:rPr>
              <a:t>autour de nous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776080"/>
            <a:ext cx="2091870" cy="19926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030" y="1018388"/>
            <a:ext cx="1047670" cy="893793"/>
          </a:xfrm>
          <a:prstGeom prst="rect">
            <a:avLst/>
          </a:prstGeom>
        </p:spPr>
      </p:pic>
      <p:sp>
        <p:nvSpPr>
          <p:cNvPr id="6" name="Forme libre 5"/>
          <p:cNvSpPr/>
          <p:nvPr/>
        </p:nvSpPr>
        <p:spPr>
          <a:xfrm>
            <a:off x="2800350" y="3873883"/>
            <a:ext cx="9944100" cy="2367107"/>
          </a:xfrm>
          <a:custGeom>
            <a:avLst/>
            <a:gdLst>
              <a:gd name="connsiteX0" fmla="*/ 0 w 9944100"/>
              <a:gd name="connsiteY0" fmla="*/ 1898267 h 2367107"/>
              <a:gd name="connsiteX1" fmla="*/ 1428750 w 9944100"/>
              <a:gd name="connsiteY1" fmla="*/ 2260217 h 2367107"/>
              <a:gd name="connsiteX2" fmla="*/ 1981200 w 9944100"/>
              <a:gd name="connsiteY2" fmla="*/ 221867 h 2367107"/>
              <a:gd name="connsiteX3" fmla="*/ 3333750 w 9944100"/>
              <a:gd name="connsiteY3" fmla="*/ 259967 h 2367107"/>
              <a:gd name="connsiteX4" fmla="*/ 5562600 w 9944100"/>
              <a:gd name="connsiteY4" fmla="*/ 2050667 h 2367107"/>
              <a:gd name="connsiteX5" fmla="*/ 6115050 w 9944100"/>
              <a:gd name="connsiteY5" fmla="*/ 88517 h 2367107"/>
              <a:gd name="connsiteX6" fmla="*/ 7410450 w 9944100"/>
              <a:gd name="connsiteY6" fmla="*/ 1803017 h 2367107"/>
              <a:gd name="connsiteX7" fmla="*/ 9944100 w 9944100"/>
              <a:gd name="connsiteY7" fmla="*/ 1345817 h 236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4100" h="2367107">
                <a:moveTo>
                  <a:pt x="0" y="1898267"/>
                </a:moveTo>
                <a:cubicBezTo>
                  <a:pt x="549275" y="2218942"/>
                  <a:pt x="1098550" y="2539617"/>
                  <a:pt x="1428750" y="2260217"/>
                </a:cubicBezTo>
                <a:cubicBezTo>
                  <a:pt x="1758950" y="1980817"/>
                  <a:pt x="1663700" y="555242"/>
                  <a:pt x="1981200" y="221867"/>
                </a:cubicBezTo>
                <a:cubicBezTo>
                  <a:pt x="2298700" y="-111508"/>
                  <a:pt x="2736850" y="-44833"/>
                  <a:pt x="3333750" y="259967"/>
                </a:cubicBezTo>
                <a:cubicBezTo>
                  <a:pt x="3930650" y="564767"/>
                  <a:pt x="5099050" y="2079242"/>
                  <a:pt x="5562600" y="2050667"/>
                </a:cubicBezTo>
                <a:cubicBezTo>
                  <a:pt x="6026150" y="2022092"/>
                  <a:pt x="5807075" y="129792"/>
                  <a:pt x="6115050" y="88517"/>
                </a:cubicBezTo>
                <a:cubicBezTo>
                  <a:pt x="6423025" y="47242"/>
                  <a:pt x="6772275" y="1593467"/>
                  <a:pt x="7410450" y="1803017"/>
                </a:cubicBezTo>
                <a:cubicBezTo>
                  <a:pt x="8048625" y="2012567"/>
                  <a:pt x="8996362" y="1679192"/>
                  <a:pt x="9944100" y="1345817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-476250" y="857250"/>
            <a:ext cx="7448550" cy="1162099"/>
          </a:xfrm>
          <a:custGeom>
            <a:avLst/>
            <a:gdLst>
              <a:gd name="connsiteX0" fmla="*/ 0 w 7448550"/>
              <a:gd name="connsiteY0" fmla="*/ 0 h 1162099"/>
              <a:gd name="connsiteX1" fmla="*/ 933450 w 7448550"/>
              <a:gd name="connsiteY1" fmla="*/ 533400 h 1162099"/>
              <a:gd name="connsiteX2" fmla="*/ 1600200 w 7448550"/>
              <a:gd name="connsiteY2" fmla="*/ 723900 h 1162099"/>
              <a:gd name="connsiteX3" fmla="*/ 2609850 w 7448550"/>
              <a:gd name="connsiteY3" fmla="*/ 495300 h 1162099"/>
              <a:gd name="connsiteX4" fmla="*/ 3714750 w 7448550"/>
              <a:gd name="connsiteY4" fmla="*/ 1162050 h 1162099"/>
              <a:gd name="connsiteX5" fmla="*/ 5372100 w 7448550"/>
              <a:gd name="connsiteY5" fmla="*/ 533400 h 1162099"/>
              <a:gd name="connsiteX6" fmla="*/ 7448550 w 7448550"/>
              <a:gd name="connsiteY6" fmla="*/ 1028700 h 1162099"/>
              <a:gd name="connsiteX7" fmla="*/ 7448550 w 7448550"/>
              <a:gd name="connsiteY7" fmla="*/ 1028700 h 116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8550" h="1162099">
                <a:moveTo>
                  <a:pt x="0" y="0"/>
                </a:moveTo>
                <a:cubicBezTo>
                  <a:pt x="333375" y="206375"/>
                  <a:pt x="666750" y="412750"/>
                  <a:pt x="933450" y="533400"/>
                </a:cubicBezTo>
                <a:cubicBezTo>
                  <a:pt x="1200150" y="654050"/>
                  <a:pt x="1320800" y="730250"/>
                  <a:pt x="1600200" y="723900"/>
                </a:cubicBezTo>
                <a:cubicBezTo>
                  <a:pt x="1879600" y="717550"/>
                  <a:pt x="2257425" y="422275"/>
                  <a:pt x="2609850" y="495300"/>
                </a:cubicBezTo>
                <a:cubicBezTo>
                  <a:pt x="2962275" y="568325"/>
                  <a:pt x="3254375" y="1155700"/>
                  <a:pt x="3714750" y="1162050"/>
                </a:cubicBezTo>
                <a:cubicBezTo>
                  <a:pt x="4175125" y="1168400"/>
                  <a:pt x="4749800" y="555625"/>
                  <a:pt x="5372100" y="533400"/>
                </a:cubicBezTo>
                <a:cubicBezTo>
                  <a:pt x="5994400" y="511175"/>
                  <a:pt x="7448550" y="1028700"/>
                  <a:pt x="7448550" y="1028700"/>
                </a:cubicBezTo>
                <a:lnTo>
                  <a:pt x="7448550" y="1028700"/>
                </a:ln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827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87084"/>
            <a:ext cx="12192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Mars au 15 novembre : A vos crayons !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79385" y="3266625"/>
            <a:ext cx="10664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Remplir l’enquête </a:t>
            </a:r>
            <a:r>
              <a:rPr lang="fr-FR" sz="2400" dirty="0" smtClean="0">
                <a:latin typeface="Museo Sans Rounded 300" panose="02000000000000000000" pitchFamily="50" charset="0"/>
              </a:rPr>
              <a:t>sur la liberté de choix et la réussite à notre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équipe</a:t>
            </a:r>
            <a:r>
              <a:rPr lang="fr-FR" sz="2400" dirty="0" smtClean="0">
                <a:latin typeface="Museo Sans Rounded 300" panose="02000000000000000000" pitchFamily="50" charset="0"/>
              </a:rPr>
              <a:t> de Révision de vie, notre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carte de relation</a:t>
            </a:r>
            <a:r>
              <a:rPr lang="fr-FR" sz="2400" dirty="0" smtClean="0">
                <a:latin typeface="Museo Sans Rounded 300" panose="02000000000000000000" pitchFamily="50" charset="0"/>
              </a:rPr>
              <a:t>, dans nos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lieux de vie</a:t>
            </a:r>
            <a:r>
              <a:rPr lang="fr-FR" sz="2400" dirty="0" smtClean="0">
                <a:latin typeface="Museo Sans Rounded 300" panose="02000000000000000000" pitchFamily="50" charset="0"/>
              </a:rPr>
              <a:t>, auprès de nos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partenaires</a:t>
            </a:r>
            <a:r>
              <a:rPr lang="fr-FR" sz="2400" dirty="0" smtClean="0">
                <a:latin typeface="Museo Sans Rounded 300" panose="02000000000000000000" pitchFamily="50" charset="0"/>
              </a:rPr>
              <a:t> et dans la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rue</a:t>
            </a:r>
            <a:endParaRPr lang="fr-FR" sz="2400" b="1" dirty="0" smtClean="0">
              <a:latin typeface="Museo Sans Rounded 300" panose="02000000000000000000" pitchFamily="50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487" y="1191416"/>
            <a:ext cx="1523796" cy="1299988"/>
          </a:xfrm>
          <a:prstGeom prst="rect">
            <a:avLst/>
          </a:prstGeom>
        </p:spPr>
      </p:pic>
      <p:sp>
        <p:nvSpPr>
          <p:cNvPr id="2" name="Forme libre 1"/>
          <p:cNvSpPr/>
          <p:nvPr/>
        </p:nvSpPr>
        <p:spPr>
          <a:xfrm>
            <a:off x="-970671" y="5156241"/>
            <a:ext cx="11887200" cy="1346518"/>
          </a:xfrm>
          <a:custGeom>
            <a:avLst/>
            <a:gdLst>
              <a:gd name="connsiteX0" fmla="*/ 0 w 11887200"/>
              <a:gd name="connsiteY0" fmla="*/ 499811 h 1346518"/>
              <a:gd name="connsiteX1" fmla="*/ 984739 w 11887200"/>
              <a:gd name="connsiteY1" fmla="*/ 260660 h 1346518"/>
              <a:gd name="connsiteX2" fmla="*/ 1645920 w 11887200"/>
              <a:gd name="connsiteY2" fmla="*/ 21509 h 1346518"/>
              <a:gd name="connsiteX3" fmla="*/ 2321169 w 11887200"/>
              <a:gd name="connsiteY3" fmla="*/ 134051 h 1346518"/>
              <a:gd name="connsiteX4" fmla="*/ 1617785 w 11887200"/>
              <a:gd name="connsiteY4" fmla="*/ 1104721 h 1346518"/>
              <a:gd name="connsiteX5" fmla="*/ 3516923 w 11887200"/>
              <a:gd name="connsiteY5" fmla="*/ 1287601 h 1346518"/>
              <a:gd name="connsiteX6" fmla="*/ 5767754 w 11887200"/>
              <a:gd name="connsiteY6" fmla="*/ 260660 h 1346518"/>
              <a:gd name="connsiteX7" fmla="*/ 8384345 w 11887200"/>
              <a:gd name="connsiteY7" fmla="*/ 935909 h 1346518"/>
              <a:gd name="connsiteX8" fmla="*/ 10367889 w 11887200"/>
              <a:gd name="connsiteY8" fmla="*/ 1189128 h 1346518"/>
              <a:gd name="connsiteX9" fmla="*/ 11887200 w 11887200"/>
              <a:gd name="connsiteY9" fmla="*/ 387269 h 134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87200" h="1346518">
                <a:moveTo>
                  <a:pt x="0" y="499811"/>
                </a:moveTo>
                <a:cubicBezTo>
                  <a:pt x="355209" y="420094"/>
                  <a:pt x="710419" y="340377"/>
                  <a:pt x="984739" y="260660"/>
                </a:cubicBezTo>
                <a:cubicBezTo>
                  <a:pt x="1259059" y="180943"/>
                  <a:pt x="1423182" y="42610"/>
                  <a:pt x="1645920" y="21509"/>
                </a:cubicBezTo>
                <a:cubicBezTo>
                  <a:pt x="1868658" y="408"/>
                  <a:pt x="2325858" y="-46484"/>
                  <a:pt x="2321169" y="134051"/>
                </a:cubicBezTo>
                <a:cubicBezTo>
                  <a:pt x="2316480" y="314586"/>
                  <a:pt x="1418493" y="912463"/>
                  <a:pt x="1617785" y="1104721"/>
                </a:cubicBezTo>
                <a:cubicBezTo>
                  <a:pt x="1817077" y="1296979"/>
                  <a:pt x="2825262" y="1428278"/>
                  <a:pt x="3516923" y="1287601"/>
                </a:cubicBezTo>
                <a:cubicBezTo>
                  <a:pt x="4208584" y="1146924"/>
                  <a:pt x="4956517" y="319275"/>
                  <a:pt x="5767754" y="260660"/>
                </a:cubicBezTo>
                <a:cubicBezTo>
                  <a:pt x="6578991" y="202045"/>
                  <a:pt x="7617656" y="781164"/>
                  <a:pt x="8384345" y="935909"/>
                </a:cubicBezTo>
                <a:cubicBezTo>
                  <a:pt x="9151034" y="1090654"/>
                  <a:pt x="9784080" y="1280568"/>
                  <a:pt x="10367889" y="1189128"/>
                </a:cubicBezTo>
                <a:cubicBezTo>
                  <a:pt x="10951698" y="1097688"/>
                  <a:pt x="11419449" y="742478"/>
                  <a:pt x="11887200" y="387269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49972" y="4424768"/>
            <a:ext cx="1200359" cy="1143429"/>
          </a:xfrm>
          <a:prstGeom prst="rect">
            <a:avLst/>
          </a:prstGeom>
        </p:spPr>
      </p:pic>
      <p:sp>
        <p:nvSpPr>
          <p:cNvPr id="3" name="Forme libre 2"/>
          <p:cNvSpPr/>
          <p:nvPr/>
        </p:nvSpPr>
        <p:spPr>
          <a:xfrm>
            <a:off x="1733266" y="1173526"/>
            <a:ext cx="10890913" cy="2105526"/>
          </a:xfrm>
          <a:custGeom>
            <a:avLst/>
            <a:gdLst>
              <a:gd name="connsiteX0" fmla="*/ 0 w 10890913"/>
              <a:gd name="connsiteY0" fmla="*/ 1310367 h 2105526"/>
              <a:gd name="connsiteX1" fmla="*/ 2019868 w 10890913"/>
              <a:gd name="connsiteY1" fmla="*/ 996468 h 2105526"/>
              <a:gd name="connsiteX2" fmla="*/ 4053385 w 10890913"/>
              <a:gd name="connsiteY2" fmla="*/ 2101937 h 2105526"/>
              <a:gd name="connsiteX3" fmla="*/ 6005015 w 10890913"/>
              <a:gd name="connsiteY3" fmla="*/ 1324014 h 2105526"/>
              <a:gd name="connsiteX4" fmla="*/ 8693624 w 10890913"/>
              <a:gd name="connsiteY4" fmla="*/ 600683 h 2105526"/>
              <a:gd name="connsiteX5" fmla="*/ 7465325 w 10890913"/>
              <a:gd name="connsiteY5" fmla="*/ 13829 h 2105526"/>
              <a:gd name="connsiteX6" fmla="*/ 6796585 w 10890913"/>
              <a:gd name="connsiteY6" fmla="*/ 1201184 h 2105526"/>
              <a:gd name="connsiteX7" fmla="*/ 9430603 w 10890913"/>
              <a:gd name="connsiteY7" fmla="*/ 1515083 h 2105526"/>
              <a:gd name="connsiteX8" fmla="*/ 10890913 w 10890913"/>
              <a:gd name="connsiteY8" fmla="*/ 546092 h 210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90913" h="2105526">
                <a:moveTo>
                  <a:pt x="0" y="1310367"/>
                </a:moveTo>
                <a:cubicBezTo>
                  <a:pt x="672152" y="1087453"/>
                  <a:pt x="1344304" y="864540"/>
                  <a:pt x="2019868" y="996468"/>
                </a:cubicBezTo>
                <a:cubicBezTo>
                  <a:pt x="2695432" y="1128396"/>
                  <a:pt x="3389194" y="2047346"/>
                  <a:pt x="4053385" y="2101937"/>
                </a:cubicBezTo>
                <a:cubicBezTo>
                  <a:pt x="4717576" y="2156528"/>
                  <a:pt x="5231642" y="1574223"/>
                  <a:pt x="6005015" y="1324014"/>
                </a:cubicBezTo>
                <a:cubicBezTo>
                  <a:pt x="6778388" y="1073805"/>
                  <a:pt x="8450239" y="819047"/>
                  <a:pt x="8693624" y="600683"/>
                </a:cubicBezTo>
                <a:cubicBezTo>
                  <a:pt x="8937009" y="382319"/>
                  <a:pt x="7781498" y="-86254"/>
                  <a:pt x="7465325" y="13829"/>
                </a:cubicBezTo>
                <a:cubicBezTo>
                  <a:pt x="7149152" y="113912"/>
                  <a:pt x="6469039" y="950975"/>
                  <a:pt x="6796585" y="1201184"/>
                </a:cubicBezTo>
                <a:cubicBezTo>
                  <a:pt x="7124131" y="1451393"/>
                  <a:pt x="8748215" y="1624265"/>
                  <a:pt x="9430603" y="1515083"/>
                </a:cubicBezTo>
                <a:cubicBezTo>
                  <a:pt x="10112991" y="1405901"/>
                  <a:pt x="10501952" y="975996"/>
                  <a:pt x="10890913" y="546092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073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59030" y="87084"/>
            <a:ext cx="108739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Mars et avril : </a:t>
            </a:r>
            <a:r>
              <a:rPr lang="fr-FR" sz="5400" b="1" dirty="0" smtClean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Penchons-nous </a:t>
            </a:r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sur </a:t>
            </a:r>
            <a:endParaRPr lang="fr-FR" sz="5400" b="1" dirty="0" smtClean="0">
              <a:ln w="12700" cmpd="sng">
                <a:solidFill>
                  <a:schemeClr val="bg1">
                    <a:lumMod val="7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useo Sans Rounded 700" panose="02000000000000000000" pitchFamily="50" charset="0"/>
            </a:endParaRPr>
          </a:p>
          <a:p>
            <a:pPr algn="ctr"/>
            <a:r>
              <a:rPr lang="fr-FR" sz="5400" b="1" dirty="0" smtClean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nos </a:t>
            </a:r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choix, notre bonheur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325799" y="2375948"/>
            <a:ext cx="10664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Partager ensemble </a:t>
            </a:r>
            <a:r>
              <a:rPr lang="fr-FR" sz="2400" dirty="0" smtClean="0">
                <a:latin typeface="Museo Sans Rounded 300" panose="02000000000000000000" pitchFamily="50" charset="0"/>
              </a:rPr>
              <a:t>pour donner du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sens</a:t>
            </a:r>
            <a:r>
              <a:rPr lang="fr-FR" sz="2400" dirty="0" smtClean="0">
                <a:latin typeface="Museo Sans Rounded 300" panose="02000000000000000000" pitchFamily="50" charset="0"/>
              </a:rPr>
              <a:t> à nos choix, à nos vies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Découvrir notre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capacité</a:t>
            </a:r>
            <a:r>
              <a:rPr lang="fr-FR" sz="2400" dirty="0" smtClean="0">
                <a:latin typeface="Museo Sans Rounded 300" panose="02000000000000000000" pitchFamily="50" charset="0"/>
              </a:rPr>
              <a:t> à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faire des choix</a:t>
            </a:r>
            <a:endParaRPr lang="fr-FR" sz="2400" b="1" dirty="0" smtClean="0">
              <a:latin typeface="Museo Sans Rounded 300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Découvrir ce qui nous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rend heureuses et heureux</a:t>
            </a:r>
            <a:endParaRPr lang="fr-FR" sz="2000" b="1" dirty="0" smtClean="0">
              <a:latin typeface="Museo Sans Rounded 300" panose="02000000000000000000" pitchFamily="50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75274" y="4240014"/>
            <a:ext cx="919522" cy="875911"/>
          </a:xfrm>
          <a:prstGeom prst="rect">
            <a:avLst/>
          </a:prstGeom>
        </p:spPr>
      </p:pic>
      <p:sp>
        <p:nvSpPr>
          <p:cNvPr id="4" name="Forme libre 3"/>
          <p:cNvSpPr/>
          <p:nvPr/>
        </p:nvSpPr>
        <p:spPr>
          <a:xfrm>
            <a:off x="-309489" y="1473893"/>
            <a:ext cx="4853354" cy="4581151"/>
          </a:xfrm>
          <a:custGeom>
            <a:avLst/>
            <a:gdLst>
              <a:gd name="connsiteX0" fmla="*/ 0 w 4853354"/>
              <a:gd name="connsiteY0" fmla="*/ 903547 h 4581151"/>
              <a:gd name="connsiteX1" fmla="*/ 534572 w 4853354"/>
              <a:gd name="connsiteY1" fmla="*/ 495584 h 4581151"/>
              <a:gd name="connsiteX2" fmla="*/ 1055077 w 4853354"/>
              <a:gd name="connsiteY2" fmla="*/ 3215 h 4581151"/>
              <a:gd name="connsiteX3" fmla="*/ 2532184 w 4853354"/>
              <a:gd name="connsiteY3" fmla="*/ 748802 h 4581151"/>
              <a:gd name="connsiteX4" fmla="*/ 1083212 w 4853354"/>
              <a:gd name="connsiteY4" fmla="*/ 1958624 h 4581151"/>
              <a:gd name="connsiteX5" fmla="*/ 1814732 w 4853354"/>
              <a:gd name="connsiteY5" fmla="*/ 4392335 h 4581151"/>
              <a:gd name="connsiteX6" fmla="*/ 4853354 w 4853354"/>
              <a:gd name="connsiteY6" fmla="*/ 4237590 h 458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3354" h="4581151">
                <a:moveTo>
                  <a:pt x="0" y="903547"/>
                </a:moveTo>
                <a:cubicBezTo>
                  <a:pt x="179363" y="774593"/>
                  <a:pt x="358726" y="645639"/>
                  <a:pt x="534572" y="495584"/>
                </a:cubicBezTo>
                <a:cubicBezTo>
                  <a:pt x="710418" y="345529"/>
                  <a:pt x="722142" y="-38988"/>
                  <a:pt x="1055077" y="3215"/>
                </a:cubicBezTo>
                <a:cubicBezTo>
                  <a:pt x="1388012" y="45418"/>
                  <a:pt x="2527495" y="422901"/>
                  <a:pt x="2532184" y="748802"/>
                </a:cubicBezTo>
                <a:cubicBezTo>
                  <a:pt x="2536873" y="1074703"/>
                  <a:pt x="1202787" y="1351369"/>
                  <a:pt x="1083212" y="1958624"/>
                </a:cubicBezTo>
                <a:cubicBezTo>
                  <a:pt x="963637" y="2565879"/>
                  <a:pt x="1186375" y="4012507"/>
                  <a:pt x="1814732" y="4392335"/>
                </a:cubicBezTo>
                <a:cubicBezTo>
                  <a:pt x="2443089" y="4772163"/>
                  <a:pt x="3648221" y="4504876"/>
                  <a:pt x="4853354" y="4237590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498" y="4900253"/>
            <a:ext cx="1007992" cy="859943"/>
          </a:xfrm>
          <a:prstGeom prst="rect">
            <a:avLst/>
          </a:prstGeom>
        </p:spPr>
      </p:pic>
      <p:sp>
        <p:nvSpPr>
          <p:cNvPr id="5" name="Forme libre 4"/>
          <p:cNvSpPr/>
          <p:nvPr/>
        </p:nvSpPr>
        <p:spPr>
          <a:xfrm>
            <a:off x="6005526" y="4240015"/>
            <a:ext cx="6767939" cy="2282143"/>
          </a:xfrm>
          <a:custGeom>
            <a:avLst/>
            <a:gdLst>
              <a:gd name="connsiteX0" fmla="*/ 2069329 w 6767939"/>
              <a:gd name="connsiteY0" fmla="*/ 866557 h 2282143"/>
              <a:gd name="connsiteX1" fmla="*/ 873576 w 6767939"/>
              <a:gd name="connsiteY1" fmla="*/ 472662 h 2282143"/>
              <a:gd name="connsiteX2" fmla="*/ 1379 w 6767939"/>
              <a:gd name="connsiteY2" fmla="*/ 1063505 h 2282143"/>
              <a:gd name="connsiteX3" fmla="*/ 1070523 w 6767939"/>
              <a:gd name="connsiteY3" fmla="*/ 2231123 h 2282143"/>
              <a:gd name="connsiteX4" fmla="*/ 3405760 w 6767939"/>
              <a:gd name="connsiteY4" fmla="*/ 1865363 h 2282143"/>
              <a:gd name="connsiteX5" fmla="*/ 4292025 w 6767939"/>
              <a:gd name="connsiteY5" fmla="*/ 22496 h 2282143"/>
              <a:gd name="connsiteX6" fmla="*/ 6767939 w 6767939"/>
              <a:gd name="connsiteY6" fmla="*/ 1007234 h 228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7939" h="2282143">
                <a:moveTo>
                  <a:pt x="2069329" y="866557"/>
                </a:moveTo>
                <a:cubicBezTo>
                  <a:pt x="1643781" y="653197"/>
                  <a:pt x="1218234" y="439837"/>
                  <a:pt x="873576" y="472662"/>
                </a:cubicBezTo>
                <a:cubicBezTo>
                  <a:pt x="528918" y="505487"/>
                  <a:pt x="-31446" y="770428"/>
                  <a:pt x="1379" y="1063505"/>
                </a:cubicBezTo>
                <a:cubicBezTo>
                  <a:pt x="34203" y="1356582"/>
                  <a:pt x="503126" y="2097480"/>
                  <a:pt x="1070523" y="2231123"/>
                </a:cubicBezTo>
                <a:cubicBezTo>
                  <a:pt x="1637920" y="2364766"/>
                  <a:pt x="2868843" y="2233468"/>
                  <a:pt x="3405760" y="1865363"/>
                </a:cubicBezTo>
                <a:cubicBezTo>
                  <a:pt x="3942677" y="1497258"/>
                  <a:pt x="3731662" y="165518"/>
                  <a:pt x="4292025" y="22496"/>
                </a:cubicBezTo>
                <a:cubicBezTo>
                  <a:pt x="4852388" y="-120526"/>
                  <a:pt x="5810163" y="443354"/>
                  <a:pt x="6767939" y="1007234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991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04274" y="87084"/>
            <a:ext cx="83834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Mai et juin : </a:t>
            </a:r>
            <a:r>
              <a:rPr lang="fr-FR" sz="5400" b="1" dirty="0" smtClean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Dressons nos </a:t>
            </a:r>
          </a:p>
          <a:p>
            <a:pPr algn="ctr"/>
            <a:r>
              <a:rPr lang="fr-FR" sz="5400" b="1" dirty="0" smtClean="0">
                <a:ln w="12700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useo Sans Rounded 700" panose="02000000000000000000" pitchFamily="50" charset="0"/>
              </a:rPr>
              <a:t>propositions</a:t>
            </a:r>
            <a:endParaRPr lang="fr-FR" sz="5400" b="1" dirty="0">
              <a:ln w="12700" cmpd="sng">
                <a:solidFill>
                  <a:schemeClr val="bg1">
                    <a:lumMod val="7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useo Sans Rounded 700" panose="02000000000000000000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63863" y="1966514"/>
            <a:ext cx="110550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Débattre</a:t>
            </a:r>
            <a:r>
              <a:rPr lang="fr-FR" sz="2400" dirty="0" smtClean="0">
                <a:latin typeface="Museo Sans Rounded 300" panose="02000000000000000000" pitchFamily="50" charset="0"/>
              </a:rPr>
              <a:t> ensemble : Que manque-t-il pour faire des choix ayant du sens ? Que faut-il changer pour permettre aux jeunes de faire des choix 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useo Sans Rounded 300" panose="02000000000000000000" pitchFamily="50" charset="0"/>
              </a:rPr>
              <a:t>Dégager des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propositions</a:t>
            </a:r>
            <a:endParaRPr lang="fr-FR" sz="2400" b="1" dirty="0" smtClean="0">
              <a:latin typeface="Museo Sans Rounded 300" panose="020000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dirty="0" smtClean="0">
                <a:latin typeface="Museo Sans Rounded 300" panose="02000000000000000000" pitchFamily="50" charset="0"/>
              </a:rPr>
              <a:t>Présenter</a:t>
            </a:r>
            <a:r>
              <a:rPr lang="fr-FR" sz="2400" dirty="0" smtClean="0">
                <a:latin typeface="Museo Sans Rounded 300" panose="02000000000000000000" pitchFamily="50" charset="0"/>
              </a:rPr>
              <a:t> les propositions à des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partenaires</a:t>
            </a:r>
            <a:r>
              <a:rPr lang="fr-FR" sz="2400" dirty="0" smtClean="0">
                <a:latin typeface="Museo Sans Rounded 300" panose="02000000000000000000" pitchFamily="50" charset="0"/>
              </a:rPr>
              <a:t> et </a:t>
            </a:r>
            <a:r>
              <a:rPr lang="fr-FR" sz="2800" b="1" dirty="0" smtClean="0">
                <a:latin typeface="Museo Sans Rounded 300" panose="02000000000000000000" pitchFamily="50" charset="0"/>
              </a:rPr>
              <a:t>responsables de la société et de l’Eglise</a:t>
            </a:r>
          </a:p>
        </p:txBody>
      </p:sp>
      <p:sp>
        <p:nvSpPr>
          <p:cNvPr id="2" name="Forme libre 1"/>
          <p:cNvSpPr/>
          <p:nvPr/>
        </p:nvSpPr>
        <p:spPr>
          <a:xfrm>
            <a:off x="-350014" y="4645276"/>
            <a:ext cx="10832124" cy="1841974"/>
          </a:xfrm>
          <a:custGeom>
            <a:avLst/>
            <a:gdLst>
              <a:gd name="connsiteX0" fmla="*/ 0 w 10832124"/>
              <a:gd name="connsiteY0" fmla="*/ 0 h 1841974"/>
              <a:gd name="connsiteX1" fmla="*/ 407964 w 10832124"/>
              <a:gd name="connsiteY1" fmla="*/ 309490 h 1841974"/>
              <a:gd name="connsiteX2" fmla="*/ 1125416 w 10832124"/>
              <a:gd name="connsiteY2" fmla="*/ 745588 h 1841974"/>
              <a:gd name="connsiteX3" fmla="*/ 2954216 w 10832124"/>
              <a:gd name="connsiteY3" fmla="*/ 1828800 h 1841974"/>
              <a:gd name="connsiteX4" fmla="*/ 4164037 w 10832124"/>
              <a:gd name="connsiteY4" fmla="*/ 1308296 h 1841974"/>
              <a:gd name="connsiteX5" fmla="*/ 5950634 w 10832124"/>
              <a:gd name="connsiteY5" fmla="*/ 731520 h 1841974"/>
              <a:gd name="connsiteX6" fmla="*/ 7891976 w 10832124"/>
              <a:gd name="connsiteY6" fmla="*/ 1477108 h 1841974"/>
              <a:gd name="connsiteX7" fmla="*/ 9214339 w 10832124"/>
              <a:gd name="connsiteY7" fmla="*/ 182880 h 1841974"/>
              <a:gd name="connsiteX8" fmla="*/ 10832124 w 10832124"/>
              <a:gd name="connsiteY8" fmla="*/ 1041010 h 184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32124" h="1841974">
                <a:moveTo>
                  <a:pt x="0" y="0"/>
                </a:moveTo>
                <a:cubicBezTo>
                  <a:pt x="110197" y="92612"/>
                  <a:pt x="220395" y="185225"/>
                  <a:pt x="407964" y="309490"/>
                </a:cubicBezTo>
                <a:cubicBezTo>
                  <a:pt x="595533" y="433755"/>
                  <a:pt x="1125416" y="745588"/>
                  <a:pt x="1125416" y="745588"/>
                </a:cubicBezTo>
                <a:cubicBezTo>
                  <a:pt x="1549791" y="998806"/>
                  <a:pt x="2447779" y="1735015"/>
                  <a:pt x="2954216" y="1828800"/>
                </a:cubicBezTo>
                <a:cubicBezTo>
                  <a:pt x="3460653" y="1922585"/>
                  <a:pt x="3664634" y="1491176"/>
                  <a:pt x="4164037" y="1308296"/>
                </a:cubicBezTo>
                <a:cubicBezTo>
                  <a:pt x="4663440" y="1125416"/>
                  <a:pt x="5329311" y="703385"/>
                  <a:pt x="5950634" y="731520"/>
                </a:cubicBezTo>
                <a:cubicBezTo>
                  <a:pt x="6571957" y="759655"/>
                  <a:pt x="7348025" y="1568548"/>
                  <a:pt x="7891976" y="1477108"/>
                </a:cubicBezTo>
                <a:cubicBezTo>
                  <a:pt x="8435927" y="1385668"/>
                  <a:pt x="8724314" y="255563"/>
                  <a:pt x="9214339" y="182880"/>
                </a:cubicBezTo>
                <a:cubicBezTo>
                  <a:pt x="9704364" y="110197"/>
                  <a:pt x="10268244" y="575603"/>
                  <a:pt x="10832124" y="1041010"/>
                </a:cubicBezTo>
              </a:path>
            </a:pathLst>
          </a:custGeom>
          <a:noFill/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82110" y="4494983"/>
            <a:ext cx="1282258" cy="122144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9075" y="964247"/>
            <a:ext cx="951961" cy="812141"/>
          </a:xfrm>
          <a:prstGeom prst="rect">
            <a:avLst/>
          </a:prstGeom>
        </p:spPr>
      </p:pic>
      <p:sp>
        <p:nvSpPr>
          <p:cNvPr id="3" name="Forme libre 2"/>
          <p:cNvSpPr/>
          <p:nvPr/>
        </p:nvSpPr>
        <p:spPr>
          <a:xfrm>
            <a:off x="9103057" y="136024"/>
            <a:ext cx="3875964" cy="3221325"/>
          </a:xfrm>
          <a:custGeom>
            <a:avLst/>
            <a:gdLst>
              <a:gd name="connsiteX0" fmla="*/ 0 w 3875964"/>
              <a:gd name="connsiteY0" fmla="*/ 1610889 h 3221325"/>
              <a:gd name="connsiteX1" fmla="*/ 354842 w 3875964"/>
              <a:gd name="connsiteY1" fmla="*/ 1952083 h 3221325"/>
              <a:gd name="connsiteX2" fmla="*/ 709683 w 3875964"/>
              <a:gd name="connsiteY2" fmla="*/ 969445 h 3221325"/>
              <a:gd name="connsiteX3" fmla="*/ 1542197 w 3875964"/>
              <a:gd name="connsiteY3" fmla="*/ 1556298 h 3221325"/>
              <a:gd name="connsiteX4" fmla="*/ 2361062 w 3875964"/>
              <a:gd name="connsiteY4" fmla="*/ 454 h 3221325"/>
              <a:gd name="connsiteX5" fmla="*/ 2647665 w 3875964"/>
              <a:gd name="connsiteY5" fmla="*/ 1733719 h 3221325"/>
              <a:gd name="connsiteX6" fmla="*/ 3875964 w 3875964"/>
              <a:gd name="connsiteY6" fmla="*/ 3221325 h 322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5964" h="3221325">
                <a:moveTo>
                  <a:pt x="0" y="1610889"/>
                </a:moveTo>
                <a:cubicBezTo>
                  <a:pt x="118281" y="1834939"/>
                  <a:pt x="236562" y="2058990"/>
                  <a:pt x="354842" y="1952083"/>
                </a:cubicBezTo>
                <a:cubicBezTo>
                  <a:pt x="473122" y="1845176"/>
                  <a:pt x="511791" y="1035409"/>
                  <a:pt x="709683" y="969445"/>
                </a:cubicBezTo>
                <a:cubicBezTo>
                  <a:pt x="907575" y="903481"/>
                  <a:pt x="1266967" y="1717796"/>
                  <a:pt x="1542197" y="1556298"/>
                </a:cubicBezTo>
                <a:cubicBezTo>
                  <a:pt x="1817427" y="1394800"/>
                  <a:pt x="2176817" y="-29116"/>
                  <a:pt x="2361062" y="454"/>
                </a:cubicBezTo>
                <a:cubicBezTo>
                  <a:pt x="2545307" y="30024"/>
                  <a:pt x="2395181" y="1196907"/>
                  <a:pt x="2647665" y="1733719"/>
                </a:cubicBezTo>
                <a:cubicBezTo>
                  <a:pt x="2900149" y="2270531"/>
                  <a:pt x="3388056" y="2745928"/>
                  <a:pt x="3875964" y="3221325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61" y="5283200"/>
            <a:ext cx="900752" cy="14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329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840" y="264307"/>
            <a:ext cx="3072952" cy="47894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46266" y="5466827"/>
            <a:ext cx="4810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rgbClr val="3F3F3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www.joc.asso.fr</a:t>
            </a:r>
            <a:endParaRPr lang="fr-FR" sz="54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rgbClr val="3F3F3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-407963" y="2025748"/>
            <a:ext cx="3308745" cy="4318781"/>
          </a:xfrm>
          <a:custGeom>
            <a:avLst/>
            <a:gdLst>
              <a:gd name="connsiteX0" fmla="*/ 0 w 3308745"/>
              <a:gd name="connsiteY0" fmla="*/ 0 h 4318781"/>
              <a:gd name="connsiteX1" fmla="*/ 239151 w 3308745"/>
              <a:gd name="connsiteY1" fmla="*/ 281354 h 4318781"/>
              <a:gd name="connsiteX2" fmla="*/ 492369 w 3308745"/>
              <a:gd name="connsiteY2" fmla="*/ 618978 h 4318781"/>
              <a:gd name="connsiteX3" fmla="*/ 1069145 w 3308745"/>
              <a:gd name="connsiteY3" fmla="*/ 1167618 h 4318781"/>
              <a:gd name="connsiteX4" fmla="*/ 2039815 w 3308745"/>
              <a:gd name="connsiteY4" fmla="*/ 1589649 h 4318781"/>
              <a:gd name="connsiteX5" fmla="*/ 3291840 w 3308745"/>
              <a:gd name="connsiteY5" fmla="*/ 1927274 h 4318781"/>
              <a:gd name="connsiteX6" fmla="*/ 1069145 w 3308745"/>
              <a:gd name="connsiteY6" fmla="*/ 3432517 h 4318781"/>
              <a:gd name="connsiteX7" fmla="*/ 2630658 w 3308745"/>
              <a:gd name="connsiteY7" fmla="*/ 4318781 h 431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8745" h="4318781">
                <a:moveTo>
                  <a:pt x="0" y="0"/>
                </a:moveTo>
                <a:cubicBezTo>
                  <a:pt x="78544" y="89095"/>
                  <a:pt x="157089" y="178191"/>
                  <a:pt x="239151" y="281354"/>
                </a:cubicBezTo>
                <a:cubicBezTo>
                  <a:pt x="321213" y="384517"/>
                  <a:pt x="354037" y="471267"/>
                  <a:pt x="492369" y="618978"/>
                </a:cubicBezTo>
                <a:cubicBezTo>
                  <a:pt x="630701" y="766689"/>
                  <a:pt x="811237" y="1005839"/>
                  <a:pt x="1069145" y="1167618"/>
                </a:cubicBezTo>
                <a:cubicBezTo>
                  <a:pt x="1327053" y="1329397"/>
                  <a:pt x="1669366" y="1463040"/>
                  <a:pt x="2039815" y="1589649"/>
                </a:cubicBezTo>
                <a:cubicBezTo>
                  <a:pt x="2410264" y="1716258"/>
                  <a:pt x="3453618" y="1620129"/>
                  <a:pt x="3291840" y="1927274"/>
                </a:cubicBezTo>
                <a:cubicBezTo>
                  <a:pt x="3130062" y="2234419"/>
                  <a:pt x="1179342" y="3033933"/>
                  <a:pt x="1069145" y="3432517"/>
                </a:cubicBezTo>
                <a:cubicBezTo>
                  <a:pt x="958948" y="3831101"/>
                  <a:pt x="1794803" y="4074941"/>
                  <a:pt x="2630658" y="4318781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687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313" y="5053725"/>
            <a:ext cx="1566515" cy="133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338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367</Words>
  <Application>Microsoft Office PowerPoint</Application>
  <PresentationFormat>Personnalisé</PresentationFormat>
  <Paragraphs>45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Floriane Legal</dc:creator>
  <cp:lastModifiedBy>Asmahan Bauchet</cp:lastModifiedBy>
  <cp:revision>38</cp:revision>
  <dcterms:created xsi:type="dcterms:W3CDTF">2018-07-04T15:25:17Z</dcterms:created>
  <dcterms:modified xsi:type="dcterms:W3CDTF">2018-10-02T09:09:45Z</dcterms:modified>
</cp:coreProperties>
</file>